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  <p:sldId id="282" r:id="rId28"/>
    <p:sldId id="289" r:id="rId29"/>
    <p:sldId id="283" r:id="rId30"/>
    <p:sldId id="285" r:id="rId31"/>
    <p:sldId id="286" r:id="rId32"/>
    <p:sldId id="287" r:id="rId33"/>
    <p:sldId id="292" r:id="rId34"/>
    <p:sldId id="290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93" r:id="rId45"/>
    <p:sldId id="294" r:id="rId4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590"/>
  </p:normalViewPr>
  <p:slideViewPr>
    <p:cSldViewPr snapToGrid="0" snapToObjects="1">
      <p:cViewPr>
        <p:scale>
          <a:sx n="93" d="100"/>
          <a:sy n="93" d="100"/>
        </p:scale>
        <p:origin x="-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4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302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74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063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29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64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058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40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14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073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047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35914-A28B-4843-BA61-589122772E06}" type="datetimeFigureOut">
              <a:rPr lang="es-ES_tradnl" smtClean="0"/>
              <a:t>15/1/19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8AAFB5-3597-A943-9F75-2E4F0D0492C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277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_tradnl" dirty="0" smtClean="0"/>
              <a:t>Curso Proped</a:t>
            </a:r>
            <a:r>
              <a:rPr lang="es-ES" dirty="0" smtClean="0"/>
              <a:t>éutico de Matemáticas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909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7114791" cy="18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6162197" cy="80313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56" y="2462069"/>
            <a:ext cx="7639887" cy="8739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819381"/>
            <a:ext cx="5166982" cy="12609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798" y="5230380"/>
            <a:ext cx="9048401" cy="1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5491021" cy="163440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63" y="3962400"/>
            <a:ext cx="10308274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1" y="1690688"/>
            <a:ext cx="9778498" cy="182836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1" y="3934691"/>
            <a:ext cx="2107010" cy="55533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91" y="4615872"/>
            <a:ext cx="5365235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3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3027283" cy="112178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127" y="2385175"/>
            <a:ext cx="5086927" cy="408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1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3721181" cy="9832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0" y="2673926"/>
            <a:ext cx="6261020" cy="372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1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36" y="1690688"/>
            <a:ext cx="9608128" cy="3073251"/>
          </a:xfrm>
        </p:spPr>
      </p:pic>
    </p:spTree>
    <p:extLst>
      <p:ext uri="{BB962C8B-B14F-4D97-AF65-F5344CB8AC3E}">
        <p14:creationId xmlns:p14="http://schemas.microsoft.com/office/powerpoint/2010/main" val="10916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1073727" cy="87354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6" y="2564228"/>
            <a:ext cx="8098304" cy="33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029828" cy="96938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5226"/>
            <a:ext cx="1272310" cy="8203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64816"/>
            <a:ext cx="8050808" cy="8231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08" y="5051645"/>
            <a:ext cx="820882" cy="44953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52404"/>
            <a:ext cx="6714067" cy="89520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566" y="3133869"/>
            <a:ext cx="1624639" cy="89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Representación</a:t>
            </a:r>
            <a:r>
              <a:rPr lang="es-ES" dirty="0" smtClean="0"/>
              <a:t> gráfica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64" y="1910821"/>
            <a:ext cx="9633272" cy="3511028"/>
          </a:xfrm>
        </p:spPr>
      </p:pic>
    </p:spTree>
    <p:extLst>
      <p:ext uri="{BB962C8B-B14F-4D97-AF65-F5344CB8AC3E}">
        <p14:creationId xmlns:p14="http://schemas.microsoft.com/office/powerpoint/2010/main" val="17715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imaginarios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" y="1579419"/>
            <a:ext cx="12066091" cy="86591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4982"/>
            <a:ext cx="3518570" cy="4478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1345"/>
            <a:ext cx="10740571" cy="1219200"/>
          </a:xfrm>
          <a:prstGeom prst="rect">
            <a:avLst/>
          </a:prstGeom>
        </p:spPr>
      </p:pic>
      <p:pic>
        <p:nvPicPr>
          <p:cNvPr id="7" name="Imagen 6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62305"/>
            <a:ext cx="7324069" cy="11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9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Representaci</a:t>
            </a:r>
            <a:r>
              <a:rPr lang="es-ES" dirty="0" err="1" smtClean="0"/>
              <a:t>ón</a:t>
            </a:r>
            <a:r>
              <a:rPr lang="es-ES" dirty="0" smtClean="0"/>
              <a:t> gráfica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3022960" cy="6122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154" y="2302932"/>
            <a:ext cx="4315692" cy="32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0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Valor absoluto o m</a:t>
            </a:r>
            <a:r>
              <a:rPr lang="es-ES" dirty="0" err="1" smtClean="0"/>
              <a:t>ódulo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" y="1690688"/>
            <a:ext cx="12067068" cy="152801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91" y="3655711"/>
            <a:ext cx="5449454" cy="27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0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Valor absoluto o m</a:t>
            </a:r>
            <a:r>
              <a:rPr lang="es-ES" dirty="0" err="1" smtClean="0"/>
              <a:t>ódulo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84" y="1690688"/>
            <a:ext cx="5602432" cy="290863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29199"/>
            <a:ext cx="2323739" cy="4433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322" y="4821382"/>
            <a:ext cx="6061359" cy="7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4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8645796" cy="4259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9066"/>
            <a:ext cx="1286933" cy="10545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2269066"/>
            <a:ext cx="6063778" cy="105457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80367"/>
            <a:ext cx="1286933" cy="10498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4" y="3780367"/>
            <a:ext cx="3627430" cy="95296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413315"/>
            <a:ext cx="1143001" cy="93345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5190067"/>
            <a:ext cx="6324289" cy="115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Ejercicios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1530"/>
            <a:ext cx="6845300" cy="55282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7931"/>
            <a:ext cx="5333470" cy="189338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94887"/>
            <a:ext cx="5719038" cy="173024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80" y="2368044"/>
            <a:ext cx="3796520" cy="12479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80" y="3909722"/>
            <a:ext cx="3244273" cy="269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9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Complejo conjugado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56337"/>
            <a:ext cx="7446819" cy="116998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19" y="3358766"/>
            <a:ext cx="6355772" cy="247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Complejo conjugado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9" y="1360411"/>
            <a:ext cx="6724203" cy="5497590"/>
          </a:xfrm>
        </p:spPr>
      </p:pic>
    </p:spTree>
    <p:extLst>
      <p:ext uri="{BB962C8B-B14F-4D97-AF65-F5344CB8AC3E}">
        <p14:creationId xmlns:p14="http://schemas.microsoft.com/office/powerpoint/2010/main" val="17249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0237"/>
            <a:ext cx="8099865" cy="59531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20199"/>
            <a:ext cx="2159002" cy="7267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521640"/>
            <a:ext cx="8998576" cy="162136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517654"/>
            <a:ext cx="42545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749299"/>
            <a:ext cx="901700" cy="14711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679699"/>
            <a:ext cx="9188287" cy="267123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65" y="4706753"/>
            <a:ext cx="238336" cy="3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3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" y="667543"/>
            <a:ext cx="1910329" cy="78660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" y="1710266"/>
            <a:ext cx="5133106" cy="19303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1" y="4250826"/>
            <a:ext cx="5307281" cy="1181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812" y="1454149"/>
            <a:ext cx="6097908" cy="27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imaginarios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923649" cy="98323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673926"/>
            <a:ext cx="5980288" cy="91324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164009"/>
            <a:ext cx="1029173" cy="58809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5103809"/>
            <a:ext cx="5150050" cy="5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3" y="555361"/>
            <a:ext cx="1090083" cy="133479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2" y="2201333"/>
            <a:ext cx="7693553" cy="45719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82" y="3058172"/>
            <a:ext cx="7693553" cy="273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745067"/>
            <a:ext cx="8466666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5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736600"/>
            <a:ext cx="1316567" cy="127605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2100"/>
            <a:ext cx="7747000" cy="47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Forma </a:t>
            </a:r>
            <a:r>
              <a:rPr lang="es-ES_tradnl" dirty="0" err="1" smtClean="0"/>
              <a:t>trigonom</a:t>
            </a:r>
            <a:r>
              <a:rPr lang="es-ES" dirty="0" err="1" smtClean="0"/>
              <a:t>étrica</a:t>
            </a:r>
            <a:r>
              <a:rPr lang="es-ES" dirty="0" smtClean="0"/>
              <a:t> o polar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2" y="1964003"/>
            <a:ext cx="11845515" cy="81306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225" y="3050382"/>
            <a:ext cx="3933548" cy="4741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1" y="3524515"/>
            <a:ext cx="5709507" cy="31054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330" y="3524515"/>
            <a:ext cx="4927470" cy="31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2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Forma </a:t>
            </a:r>
            <a:r>
              <a:rPr lang="es-ES_tradnl" dirty="0" err="1" smtClean="0"/>
              <a:t>trigonom</a:t>
            </a:r>
            <a:r>
              <a:rPr lang="es-ES" dirty="0" err="1" smtClean="0"/>
              <a:t>étrica</a:t>
            </a:r>
            <a:r>
              <a:rPr lang="es-ES" dirty="0" smtClean="0"/>
              <a:t> o polar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7544"/>
            <a:ext cx="9982578" cy="50085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10933"/>
            <a:ext cx="5616486" cy="177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179500"/>
            <a:ext cx="5207002" cy="105935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85" y="2636439"/>
            <a:ext cx="5376334" cy="36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8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2489"/>
          </a:xfrm>
        </p:spPr>
        <p:txBody>
          <a:bodyPr/>
          <a:lstStyle/>
          <a:p>
            <a:r>
              <a:rPr lang="es-ES_tradnl" dirty="0" smtClean="0"/>
              <a:t>C</a:t>
            </a:r>
            <a:r>
              <a:rPr lang="es-ES" dirty="0" err="1" smtClean="0"/>
              <a:t>írculo</a:t>
            </a:r>
            <a:r>
              <a:rPr lang="es-ES" dirty="0" smtClean="0"/>
              <a:t> trigonométrico</a:t>
            </a:r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32" y="1227614"/>
            <a:ext cx="5535136" cy="553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Forma </a:t>
            </a:r>
            <a:r>
              <a:rPr lang="es-ES_tradnl" dirty="0" err="1" smtClean="0"/>
              <a:t>trigonom</a:t>
            </a:r>
            <a:r>
              <a:rPr lang="es-ES" dirty="0" err="1" smtClean="0"/>
              <a:t>étrica</a:t>
            </a:r>
            <a:r>
              <a:rPr lang="es-ES" dirty="0" smtClean="0"/>
              <a:t> o polar</a:t>
            </a:r>
            <a:endParaRPr lang="es-ES_tradnl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685" y="1690687"/>
            <a:ext cx="1762505" cy="81570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029" y="2480266"/>
            <a:ext cx="4734161" cy="9944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68" y="3474720"/>
            <a:ext cx="4297332" cy="134456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307" y="4819284"/>
            <a:ext cx="2862883" cy="9683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7893"/>
            <a:ext cx="4218998" cy="68881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056708"/>
            <a:ext cx="4142665" cy="87521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3931918"/>
            <a:ext cx="1645165" cy="103196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688041"/>
            <a:ext cx="1591212" cy="5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</a:t>
            </a:r>
            <a:r>
              <a:rPr lang="es-ES" dirty="0" err="1" smtClean="0"/>
              <a:t>últiplicación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797370" cy="106557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74636"/>
            <a:ext cx="8566521" cy="49602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96209"/>
            <a:ext cx="6203069" cy="57259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30" y="4494346"/>
            <a:ext cx="3989706" cy="57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Divisi</a:t>
            </a:r>
            <a:r>
              <a:rPr lang="es-ES" dirty="0" err="1" smtClean="0"/>
              <a:t>ón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9909930" cy="52757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14" y="2409733"/>
            <a:ext cx="8541721" cy="92129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5557"/>
            <a:ext cx="7467600" cy="8509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85876"/>
            <a:ext cx="4483100" cy="9652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93766"/>
            <a:ext cx="346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5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Potencias de </a:t>
            </a:r>
            <a:r>
              <a:rPr lang="es-ES_tradnl" i="1" dirty="0" smtClean="0"/>
              <a:t>z</a:t>
            </a:r>
            <a:r>
              <a:rPr lang="es-ES_tradnl" dirty="0" smtClean="0"/>
              <a:t> (</a:t>
            </a:r>
            <a:r>
              <a:rPr lang="es-ES" dirty="0" smtClean="0"/>
              <a:t>fórmula de </a:t>
            </a:r>
            <a:r>
              <a:rPr lang="es-ES" dirty="0" err="1" smtClean="0"/>
              <a:t>Moivre</a:t>
            </a:r>
            <a:r>
              <a:rPr lang="es-ES" dirty="0" smtClean="0"/>
              <a:t>)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93970"/>
            <a:ext cx="7003174" cy="58225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77" y="3061303"/>
            <a:ext cx="3838419" cy="69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8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Potencias de </a:t>
            </a:r>
            <a:r>
              <a:rPr lang="es-ES_tradnl" i="1" dirty="0" smtClean="0"/>
              <a:t>i</a:t>
            </a:r>
            <a:endParaRPr lang="es-ES_tradnl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10930273" cy="120491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5725"/>
            <a:ext cx="12184112" cy="21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Potencias de </a:t>
            </a:r>
            <a:r>
              <a:rPr lang="es-ES_tradnl" i="1" dirty="0"/>
              <a:t>z</a:t>
            </a:r>
            <a:r>
              <a:rPr lang="es-ES_tradnl" dirty="0"/>
              <a:t> (</a:t>
            </a:r>
            <a:r>
              <a:rPr lang="es-ES" dirty="0"/>
              <a:t>fórmula de </a:t>
            </a:r>
            <a:r>
              <a:rPr lang="es-ES" dirty="0" err="1"/>
              <a:t>Moivre</a:t>
            </a:r>
            <a:r>
              <a:rPr lang="es-ES" dirty="0"/>
              <a:t>)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455086" cy="7651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9" y="2670629"/>
            <a:ext cx="4203942" cy="9085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56" y="3673928"/>
            <a:ext cx="3384881" cy="741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5" y="4559163"/>
            <a:ext cx="1847039" cy="75741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4" y="5460500"/>
            <a:ext cx="877553" cy="7312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09" y="5316567"/>
            <a:ext cx="1320800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</a:t>
            </a:r>
            <a:r>
              <a:rPr lang="es-ES" dirty="0" err="1" smtClean="0"/>
              <a:t>íces</a:t>
            </a:r>
            <a:r>
              <a:rPr lang="es-ES" dirty="0" smtClean="0"/>
              <a:t> de </a:t>
            </a:r>
            <a:r>
              <a:rPr lang="es-ES" i="1" dirty="0" smtClean="0"/>
              <a:t>z</a:t>
            </a:r>
            <a:endParaRPr lang="es-ES_tradnl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369" y="2134826"/>
            <a:ext cx="9289262" cy="1718718"/>
          </a:xfrm>
        </p:spPr>
      </p:pic>
    </p:spTree>
    <p:extLst>
      <p:ext uri="{BB962C8B-B14F-4D97-AF65-F5344CB8AC3E}">
        <p14:creationId xmlns:p14="http://schemas.microsoft.com/office/powerpoint/2010/main" val="112810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" y="647949"/>
            <a:ext cx="8126542" cy="775901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" y="1533435"/>
            <a:ext cx="5956300" cy="812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" y="2455820"/>
            <a:ext cx="7454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" y="3640667"/>
            <a:ext cx="6553200" cy="444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1" y="4330219"/>
            <a:ext cx="8724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72" y="1075313"/>
            <a:ext cx="8109622" cy="4681164"/>
          </a:xfrm>
        </p:spPr>
      </p:pic>
    </p:spTree>
    <p:extLst>
      <p:ext uri="{BB962C8B-B14F-4D97-AF65-F5344CB8AC3E}">
        <p14:creationId xmlns:p14="http://schemas.microsoft.com/office/powerpoint/2010/main" val="431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Forma exponencial</a:t>
            </a:r>
            <a:endParaRPr lang="es-ES_tradn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690688"/>
            <a:ext cx="11176000" cy="1485900"/>
          </a:xfrm>
          <a:prstGeom prst="rect">
            <a:avLst/>
          </a:prstGeom>
        </p:spPr>
      </p:pic>
      <p:pic>
        <p:nvPicPr>
          <p:cNvPr id="7" name="Imagen 6">
            <a:hlinkClick r:id="" action="ppaction://noaction" highlightClick="1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01291"/>
            <a:ext cx="5992500" cy="6120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4502151"/>
            <a:ext cx="3873500" cy="5969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5585692"/>
            <a:ext cx="1651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850900"/>
            <a:ext cx="7213600" cy="2108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3873500"/>
            <a:ext cx="3721100" cy="635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9" y="4793672"/>
            <a:ext cx="2692400" cy="1054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55" y="3822700"/>
            <a:ext cx="3784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Potencias de </a:t>
            </a:r>
            <a:r>
              <a:rPr lang="es-ES_tradnl" i="1" dirty="0" smtClean="0"/>
              <a:t>i</a:t>
            </a:r>
            <a:endParaRPr lang="es-ES_tradnl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87612"/>
            <a:ext cx="835390" cy="580132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1682178"/>
            <a:ext cx="6079597" cy="6562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67578"/>
            <a:ext cx="697345" cy="6973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1" y="2646704"/>
            <a:ext cx="6577372" cy="7182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85" y="3812379"/>
            <a:ext cx="450955" cy="57394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1" y="3682110"/>
            <a:ext cx="4744172" cy="7042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4" y="4460080"/>
            <a:ext cx="1531634" cy="7769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88" y="4517773"/>
            <a:ext cx="4044875" cy="72229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557259"/>
            <a:ext cx="2362200" cy="64423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32" y="5524008"/>
            <a:ext cx="6595535" cy="6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9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Potencias de </a:t>
            </a:r>
            <a:r>
              <a:rPr lang="es-ES_tradnl" i="1" dirty="0" smtClean="0"/>
              <a:t>i</a:t>
            </a:r>
            <a:endParaRPr lang="es-ES_tradnl" i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1914832" cy="12218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99" y="1707619"/>
            <a:ext cx="5138936" cy="12218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6645"/>
            <a:ext cx="1548717" cy="14783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66" y="3546645"/>
            <a:ext cx="7747506" cy="13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10264585" cy="1475845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" y="3793068"/>
            <a:ext cx="11009111" cy="21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6" y="1538283"/>
            <a:ext cx="10066868" cy="1833674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386667"/>
            <a:ext cx="6641317" cy="231548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82" y="5806882"/>
            <a:ext cx="5703534" cy="5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N</a:t>
            </a:r>
            <a:r>
              <a:rPr lang="es-ES" dirty="0" err="1" smtClean="0"/>
              <a:t>úmeros</a:t>
            </a:r>
            <a:r>
              <a:rPr lang="es-ES" dirty="0" smtClean="0"/>
              <a:t> complejos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5889753" cy="539894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054" y="2487469"/>
            <a:ext cx="7539892" cy="863600"/>
          </a:xfrm>
          <a:prstGeom prst="rect">
            <a:avLst/>
          </a:prstGeom>
        </p:spPr>
      </p:pic>
      <p:pic>
        <p:nvPicPr>
          <p:cNvPr id="8" name="Marcador de contenido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53" y="3556145"/>
            <a:ext cx="11879293" cy="182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3956</TotalTime>
  <Words>120</Words>
  <Application>Microsoft Macintosh PowerPoint</Application>
  <PresentationFormat>Panorámica</PresentationFormat>
  <Paragraphs>37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Curso Propedéutico de Matemáticas</vt:lpstr>
      <vt:lpstr>Números imaginarios</vt:lpstr>
      <vt:lpstr>Números imaginarios</vt:lpstr>
      <vt:lpstr>Potencias de i</vt:lpstr>
      <vt:lpstr>Potencias de i</vt:lpstr>
      <vt:lpstr>Potencias de i</vt:lpstr>
      <vt:lpstr>Números complejos</vt:lpstr>
      <vt:lpstr>Números complejos</vt:lpstr>
      <vt:lpstr>Números complejos</vt:lpstr>
      <vt:lpstr>Números complejos</vt:lpstr>
      <vt:lpstr>Ejercicios</vt:lpstr>
      <vt:lpstr>Ejercicios</vt:lpstr>
      <vt:lpstr>Números complejos</vt:lpstr>
      <vt:lpstr>Números complejos</vt:lpstr>
      <vt:lpstr>Números complejos</vt:lpstr>
      <vt:lpstr>Números complejos</vt:lpstr>
      <vt:lpstr>Números complejos</vt:lpstr>
      <vt:lpstr>Números complejos</vt:lpstr>
      <vt:lpstr>Representación gráfica</vt:lpstr>
      <vt:lpstr>Representación gráfica</vt:lpstr>
      <vt:lpstr>Valor absoluto o módulo</vt:lpstr>
      <vt:lpstr>Valor absoluto o módulo</vt:lpstr>
      <vt:lpstr>Ejercicios</vt:lpstr>
      <vt:lpstr>Ejercicios</vt:lpstr>
      <vt:lpstr>Complejo conjugado</vt:lpstr>
      <vt:lpstr>Complejo conjugado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Forma trigonométrica o polar</vt:lpstr>
      <vt:lpstr>Forma trigonométrica o polar</vt:lpstr>
      <vt:lpstr>Círculo trigonométrico</vt:lpstr>
      <vt:lpstr>Forma trigonométrica o polar</vt:lpstr>
      <vt:lpstr>Múltiplicación</vt:lpstr>
      <vt:lpstr>División</vt:lpstr>
      <vt:lpstr>Potencias de z (fórmula de Moivre)</vt:lpstr>
      <vt:lpstr>Potencias de z (fórmula de Moivre)</vt:lpstr>
      <vt:lpstr>Ríces de z</vt:lpstr>
      <vt:lpstr>Presentación de PowerPoint</vt:lpstr>
      <vt:lpstr>Presentación de PowerPoint</vt:lpstr>
      <vt:lpstr>Forma exponencial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Propedéutico de Matemáticas</dc:title>
  <dc:creator>Usuario de Microsoft Office</dc:creator>
  <cp:lastModifiedBy>Usuario de Microsoft Office</cp:lastModifiedBy>
  <cp:revision>60</cp:revision>
  <dcterms:created xsi:type="dcterms:W3CDTF">2017-02-20T00:18:13Z</dcterms:created>
  <dcterms:modified xsi:type="dcterms:W3CDTF">2019-01-17T04:02:11Z</dcterms:modified>
</cp:coreProperties>
</file>